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8080"/>
    <a:srgbClr val="3333CC"/>
    <a:srgbClr val="CCCCFF"/>
    <a:srgbClr val="99CC00"/>
    <a:srgbClr val="FF5555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80E490-ED06-4246-BCAB-8721EC844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39C4-9BBA-4447-9AAB-701BD18F3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AAF13-78C8-4F36-B751-828E99BC3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31040-7879-4435-8097-0D4EBA2D4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6D0AB-7BFA-45E3-BE2E-3F4331D0C9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A69E-33E8-4ED4-81E3-3C599E83C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BA12-30D3-4FEF-8DD2-02BE9A41B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297AE-D19C-4E83-9C51-C9C1459EDE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2D5BD-0208-4AC1-A476-96084A6AF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B3B59-11FD-4B7E-B071-297F84490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C68AB-96EE-49E6-A77B-99872B4D9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D6D4BA6-BC63-4DF7-9459-DBBF498DD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Измерительные приборы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81" name="Picture 9" descr="http://im7-tub-ru.yandex.net/i?id=342717148-28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1296144" cy="1751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Картинка 7 из 207840"/>
          <p:cNvPicPr>
            <a:picLocks noChangeAspect="1" noChangeArrowheads="1"/>
          </p:cNvPicPr>
          <p:nvPr/>
        </p:nvPicPr>
        <p:blipFill>
          <a:blip r:embed="rId2" cstate="print"/>
          <a:srcRect r="54326" b="56718"/>
          <a:stretch>
            <a:fillRect/>
          </a:stretch>
        </p:blipFill>
        <p:spPr bwMode="auto">
          <a:xfrm>
            <a:off x="1043608" y="404664"/>
            <a:ext cx="2436270" cy="2520280"/>
          </a:xfrm>
          <a:prstGeom prst="rect">
            <a:avLst/>
          </a:prstGeom>
          <a:noFill/>
        </p:spPr>
      </p:pic>
      <p:pic>
        <p:nvPicPr>
          <p:cNvPr id="26628" name="Picture 4" descr="Картинка 81 из 208840"/>
          <p:cNvPicPr>
            <a:picLocks noChangeAspect="1" noChangeArrowheads="1"/>
          </p:cNvPicPr>
          <p:nvPr/>
        </p:nvPicPr>
        <p:blipFill>
          <a:blip r:embed="rId3" cstate="print"/>
          <a:srcRect r="49601" b="45751"/>
          <a:stretch>
            <a:fillRect/>
          </a:stretch>
        </p:blipFill>
        <p:spPr bwMode="auto">
          <a:xfrm>
            <a:off x="5580112" y="692696"/>
            <a:ext cx="2304256" cy="2232248"/>
          </a:xfrm>
          <a:prstGeom prst="rect">
            <a:avLst/>
          </a:prstGeom>
          <a:noFill/>
        </p:spPr>
      </p:pic>
      <p:pic>
        <p:nvPicPr>
          <p:cNvPr id="26630" name="Picture 6" descr="Картинка 81 из 208840"/>
          <p:cNvPicPr>
            <a:picLocks noChangeAspect="1" noChangeArrowheads="1"/>
          </p:cNvPicPr>
          <p:nvPr/>
        </p:nvPicPr>
        <p:blipFill>
          <a:blip r:embed="rId3" cstate="print"/>
          <a:srcRect l="51974" b="45751"/>
          <a:stretch>
            <a:fillRect/>
          </a:stretch>
        </p:blipFill>
        <p:spPr bwMode="auto">
          <a:xfrm>
            <a:off x="3275856" y="2708920"/>
            <a:ext cx="2195736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Картинка 262 из 208840"/>
          <p:cNvPicPr>
            <a:picLocks noChangeAspect="1" noChangeArrowheads="1"/>
          </p:cNvPicPr>
          <p:nvPr/>
        </p:nvPicPr>
        <p:blipFill>
          <a:blip r:embed="rId2" cstate="print"/>
          <a:srcRect r="51176" b="55355"/>
          <a:stretch>
            <a:fillRect/>
          </a:stretch>
        </p:blipFill>
        <p:spPr bwMode="auto">
          <a:xfrm>
            <a:off x="2195736" y="1196752"/>
            <a:ext cx="4762129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Определите цену деления</a:t>
            </a:r>
            <a:endParaRPr lang="ru-RU" dirty="0"/>
          </a:p>
        </p:txBody>
      </p:sp>
      <p:pic>
        <p:nvPicPr>
          <p:cNvPr id="28674" name="Picture 2" descr="Картинка 275 из 208840"/>
          <p:cNvPicPr>
            <a:picLocks noChangeAspect="1" noChangeArrowheads="1"/>
          </p:cNvPicPr>
          <p:nvPr/>
        </p:nvPicPr>
        <p:blipFill>
          <a:blip r:embed="rId2" cstate="print"/>
          <a:srcRect b="52751"/>
          <a:stretch>
            <a:fillRect/>
          </a:stretch>
        </p:blipFill>
        <p:spPr bwMode="auto">
          <a:xfrm>
            <a:off x="395536" y="1196752"/>
            <a:ext cx="4572000" cy="3240360"/>
          </a:xfrm>
          <a:prstGeom prst="rect">
            <a:avLst/>
          </a:prstGeom>
          <a:noFill/>
        </p:spPr>
      </p:pic>
      <p:pic>
        <p:nvPicPr>
          <p:cNvPr id="28678" name="Picture 6" descr="Картинка 209 из 1247"/>
          <p:cNvPicPr>
            <a:picLocks noChangeAspect="1" noChangeArrowheads="1"/>
          </p:cNvPicPr>
          <p:nvPr/>
        </p:nvPicPr>
        <p:blipFill>
          <a:blip r:embed="rId3" cstate="print"/>
          <a:srcRect r="53478" b="5106"/>
          <a:stretch>
            <a:fillRect/>
          </a:stretch>
        </p:blipFill>
        <p:spPr bwMode="auto">
          <a:xfrm>
            <a:off x="5076056" y="1052736"/>
            <a:ext cx="1584176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Определите цену деления</a:t>
            </a:r>
            <a:endParaRPr lang="ru-RU" dirty="0"/>
          </a:p>
        </p:txBody>
      </p:sp>
      <p:pic>
        <p:nvPicPr>
          <p:cNvPr id="29698" name="Picture 2" descr="Картинка 2 из 15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24745"/>
            <a:ext cx="3960440" cy="3938838"/>
          </a:xfrm>
          <a:prstGeom prst="rect">
            <a:avLst/>
          </a:prstGeom>
          <a:noFill/>
        </p:spPr>
      </p:pic>
      <p:pic>
        <p:nvPicPr>
          <p:cNvPr id="29700" name="Picture 4" descr="Картинка 55 из 1523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268760"/>
            <a:ext cx="4464496" cy="5112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Шаблон оформления 'По вертикали и горизонтали'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'По вертикали и горизонтали'</Template>
  <TotalTime>67</TotalTime>
  <Words>8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Шаблон оформления 'По вертикали и горизонтали'</vt:lpstr>
      <vt:lpstr>Измерительные приборы</vt:lpstr>
      <vt:lpstr>Слайд 2</vt:lpstr>
      <vt:lpstr>Слайд 3</vt:lpstr>
      <vt:lpstr>Определите цену деления</vt:lpstr>
      <vt:lpstr>Определите цену деления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Измерительные приборы</dc:title>
  <dc:creator>Альбина</dc:creator>
  <cp:lastModifiedBy>Альбина</cp:lastModifiedBy>
  <cp:revision>3</cp:revision>
  <dcterms:created xsi:type="dcterms:W3CDTF">2012-08-21T15:46:45Z</dcterms:created>
  <dcterms:modified xsi:type="dcterms:W3CDTF">2012-09-03T13:13:40Z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